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79" r:id="rId3"/>
    <p:sldId id="280" r:id="rId4"/>
    <p:sldId id="281" r:id="rId5"/>
    <p:sldId id="283" r:id="rId6"/>
    <p:sldId id="284" r:id="rId7"/>
    <p:sldId id="282" r:id="rId8"/>
    <p:sldId id="285" r:id="rId9"/>
    <p:sldId id="287" r:id="rId10"/>
    <p:sldId id="288" r:id="rId11"/>
    <p:sldId id="289" r:id="rId12"/>
    <p:sldId id="290" r:id="rId13"/>
    <p:sldId id="291"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E9"/>
    <a:srgbClr val="FDFBF6"/>
    <a:srgbClr val="202C8F"/>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63" d="100"/>
          <a:sy n="63" d="100"/>
        </p:scale>
        <p:origin x="804" y="5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8.xml"/><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9.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3" y="1219200"/>
            <a:ext cx="5862828" cy="1129509"/>
          </a:xfrm>
        </p:spPr>
        <p:txBody>
          <a:bodyPr/>
          <a:lstStyle/>
          <a:p>
            <a:r>
              <a:rPr lang="en-US" sz="6000" dirty="0">
                <a:latin typeface="Algerian" panose="04020705040A02060702" pitchFamily="82" charset="0"/>
              </a:rPr>
              <a:t>CODER HOUSE</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403093" y="2153921"/>
            <a:ext cx="5354828" cy="843279"/>
          </a:xfrm>
        </p:spPr>
        <p:txBody>
          <a:bodyPr/>
          <a:lstStyle/>
          <a:p>
            <a:r>
              <a:rPr lang="en-US" sz="1800" dirty="0">
                <a:solidFill>
                  <a:schemeClr val="accent1">
                    <a:lumMod val="50000"/>
                  </a:schemeClr>
                </a:solidFill>
                <a:latin typeface="Harlow Solid Italic" panose="04030604020F02020D02" pitchFamily="82" charset="0"/>
              </a:rPr>
              <a:t>CST 4</a:t>
            </a:r>
            <a:r>
              <a:rPr lang="en-US" sz="1800" baseline="30000" dirty="0">
                <a:solidFill>
                  <a:schemeClr val="accent1">
                    <a:lumMod val="50000"/>
                  </a:schemeClr>
                </a:solidFill>
                <a:latin typeface="Harlow Solid Italic" panose="04030604020F02020D02" pitchFamily="82" charset="0"/>
              </a:rPr>
              <a:t>TH    </a:t>
            </a:r>
            <a:r>
              <a:rPr lang="en-US" sz="1800" dirty="0">
                <a:solidFill>
                  <a:schemeClr val="accent1">
                    <a:lumMod val="50000"/>
                  </a:schemeClr>
                </a:solidFill>
                <a:latin typeface="Harlow Solid Italic" panose="04030604020F02020D02" pitchFamily="82" charset="0"/>
              </a:rPr>
              <a:t>SEMESTER</a:t>
            </a:r>
          </a:p>
        </p:txBody>
      </p:sp>
      <p:sp>
        <p:nvSpPr>
          <p:cNvPr id="6" name="Smiley Face 5">
            <a:extLst>
              <a:ext uri="{FF2B5EF4-FFF2-40B4-BE49-F238E27FC236}">
                <a16:creationId xmlns:a16="http://schemas.microsoft.com/office/drawing/2014/main" id="{9D9B5BDA-964A-AD59-9BBF-14B84A44AC21}"/>
              </a:ext>
            </a:extLst>
          </p:cNvPr>
          <p:cNvSpPr/>
          <p:nvPr/>
        </p:nvSpPr>
        <p:spPr>
          <a:xfrm>
            <a:off x="7602890" y="2043168"/>
            <a:ext cx="770021" cy="450660"/>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1A250D0-737D-47A8-96C0-885AE29AFB14}"/>
              </a:ext>
            </a:extLst>
          </p:cNvPr>
          <p:cNvPicPr>
            <a:picLocks noChangeAspect="1"/>
          </p:cNvPicPr>
          <p:nvPr/>
        </p:nvPicPr>
        <p:blipFill>
          <a:blip r:embed="rId2"/>
          <a:stretch>
            <a:fillRect/>
          </a:stretch>
        </p:blipFill>
        <p:spPr>
          <a:xfrm>
            <a:off x="5276279" y="2946400"/>
            <a:ext cx="1825561" cy="1584742"/>
          </a:xfrm>
          <a:prstGeom prst="rect">
            <a:avLst/>
          </a:prstGeom>
          <a:ln w="228600" cap="sq" cmpd="thickThin">
            <a:solidFill>
              <a:srgbClr val="000000"/>
            </a:solidFill>
            <a:prstDash val="solid"/>
            <a:miter lim="800000"/>
          </a:ln>
          <a:effectLst>
            <a:innerShdw blurRad="76200">
              <a:srgbClr val="000000"/>
            </a:innerShdw>
          </a:effectLst>
        </p:spPr>
      </p:pic>
      <p:sp>
        <p:nvSpPr>
          <p:cNvPr id="8" name="Rectangle 7">
            <a:extLst>
              <a:ext uri="{FF2B5EF4-FFF2-40B4-BE49-F238E27FC236}">
                <a16:creationId xmlns:a16="http://schemas.microsoft.com/office/drawing/2014/main" id="{9C653E8A-B609-9DC9-E12F-3293B36923EF}"/>
              </a:ext>
            </a:extLst>
          </p:cNvPr>
          <p:cNvSpPr/>
          <p:nvPr/>
        </p:nvSpPr>
        <p:spPr>
          <a:xfrm flipH="1">
            <a:off x="8119980" y="4234972"/>
            <a:ext cx="2692401" cy="1938992"/>
          </a:xfrm>
          <a:prstGeom prst="rect">
            <a:avLst/>
          </a:prstGeom>
          <a:noFill/>
        </p:spPr>
        <p:txBody>
          <a:bodyPr wrap="square" lIns="91440" tIns="45720" rIns="91440" bIns="45720">
            <a:spAutoFit/>
          </a:bodyPr>
          <a:lstStyle/>
          <a:p>
            <a:pPr algn="ctr"/>
            <a:r>
              <a:rPr lang="en-US" sz="6000" b="0" cap="none" spc="0" dirty="0" err="1">
                <a:ln w="0"/>
                <a:solidFill>
                  <a:srgbClr val="AAC4E9"/>
                </a:solidFill>
                <a:effectLst>
                  <a:outerShdw blurRad="38100" dist="19050" dir="2700000" algn="tl" rotWithShape="0">
                    <a:schemeClr val="dk1">
                      <a:alpha val="40000"/>
                    </a:schemeClr>
                  </a:outerShdw>
                </a:effectLst>
                <a:latin typeface="Freestyle Script" panose="030804020302050B0404" pitchFamily="66" charset="0"/>
              </a:rPr>
              <a:t>Ashikur</a:t>
            </a:r>
            <a:r>
              <a:rPr lang="en-US" sz="6000" b="0" cap="none" spc="0" dirty="0">
                <a:ln w="0"/>
                <a:solidFill>
                  <a:srgbClr val="AAC4E9"/>
                </a:solidFill>
                <a:effectLst>
                  <a:outerShdw blurRad="38100" dist="19050" dir="2700000" algn="tl" rotWithShape="0">
                    <a:schemeClr val="dk1">
                      <a:alpha val="40000"/>
                    </a:schemeClr>
                  </a:outerShdw>
                </a:effectLst>
                <a:latin typeface="Freestyle Script" panose="030804020302050B0404" pitchFamily="66" charset="0"/>
              </a:rPr>
              <a:t> </a:t>
            </a:r>
            <a:r>
              <a:rPr lang="en-US" sz="6000" dirty="0">
                <a:ln w="0"/>
                <a:solidFill>
                  <a:srgbClr val="AAC4E9"/>
                </a:solidFill>
                <a:effectLst>
                  <a:outerShdw blurRad="38100" dist="19050" dir="2700000" algn="tl" rotWithShape="0">
                    <a:schemeClr val="dk1">
                      <a:alpha val="40000"/>
                    </a:schemeClr>
                  </a:outerShdw>
                </a:effectLst>
                <a:latin typeface="Freestyle Script" panose="030804020302050B0404" pitchFamily="66" charset="0"/>
              </a:rPr>
              <a:t>R Ashik</a:t>
            </a:r>
            <a:endParaRPr lang="en-US" sz="6000" b="0" cap="none" spc="0" dirty="0">
              <a:ln w="0"/>
              <a:solidFill>
                <a:srgbClr val="AAC4E9"/>
              </a:solidFill>
              <a:effectLst>
                <a:outerShdw blurRad="38100" dist="19050" dir="2700000" algn="tl" rotWithShape="0">
                  <a:schemeClr val="dk1">
                    <a:alpha val="40000"/>
                  </a:schemeClr>
                </a:outerShdw>
              </a:effectLst>
              <a:latin typeface="Freestyle Script" panose="030804020302050B0404" pitchFamily="66" charset="0"/>
            </a:endParaRP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web development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325120" y="1442720"/>
            <a:ext cx="8361680" cy="1327912"/>
          </a:xfrm>
        </p:spPr>
        <p:txBody>
          <a:bodyPr/>
          <a:lstStyle/>
          <a:p>
            <a:r>
              <a:rPr lang="en-US" dirty="0">
                <a:solidFill>
                  <a:srgbClr val="FF0000"/>
                </a:solidFill>
                <a:latin typeface="Goudy Stout" panose="0202090407030B020401" pitchFamily="18" charset="0"/>
                <a:ea typeface="Arial Regular" pitchFamily="34" charset="-122"/>
                <a:cs typeface="Arial Black" panose="020B0604020202020204" pitchFamily="34" charset="0"/>
              </a:rPr>
              <a:t>WEB </a:t>
            </a:r>
            <a:r>
              <a:rPr lang="en-US" dirty="0" err="1">
                <a:solidFill>
                  <a:srgbClr val="FF0000"/>
                </a:solidFill>
                <a:latin typeface="Goudy Stout" panose="0202090407030B020401" pitchFamily="18" charset="0"/>
                <a:ea typeface="Arial Regular" pitchFamily="34" charset="-122"/>
                <a:cs typeface="Arial Black" panose="020B0604020202020204" pitchFamily="34" charset="0"/>
              </a:rPr>
              <a:t>Devlopment</a:t>
            </a:r>
            <a:endParaRPr lang="en-US" sz="4400" b="1" dirty="0">
              <a:solidFill>
                <a:srgbClr val="FF0000"/>
              </a:solidFill>
              <a:latin typeface="Goudy Stout" panose="0202090407030B020401" pitchFamily="18"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768096" y="3095752"/>
            <a:ext cx="5693664" cy="2116328"/>
          </a:xfrm>
        </p:spPr>
        <p:txBody>
          <a:bodyPr/>
          <a:lstStyle/>
          <a:p>
            <a:r>
              <a:rPr lang="en-US" dirty="0">
                <a:solidFill>
                  <a:schemeClr val="tx1">
                    <a:lumMod val="95000"/>
                    <a:lumOff val="5000"/>
                  </a:schemeClr>
                </a:solidFill>
                <a:latin typeface="Arial Black" panose="020B0A04020102020204" pitchFamily="34" charset="0"/>
              </a:rPr>
              <a:t>1.HTML</a:t>
            </a:r>
          </a:p>
          <a:p>
            <a:r>
              <a:rPr lang="en-US" dirty="0">
                <a:solidFill>
                  <a:schemeClr val="tx1">
                    <a:lumMod val="95000"/>
                    <a:lumOff val="5000"/>
                  </a:schemeClr>
                </a:solidFill>
                <a:latin typeface="Arial Black" panose="020B0A04020102020204" pitchFamily="34" charset="0"/>
              </a:rPr>
              <a:t>2.CSS</a:t>
            </a:r>
          </a:p>
          <a:p>
            <a:r>
              <a:rPr lang="en-US" dirty="0">
                <a:solidFill>
                  <a:schemeClr val="tx1">
                    <a:lumMod val="95000"/>
                    <a:lumOff val="5000"/>
                  </a:schemeClr>
                </a:solidFill>
                <a:latin typeface="Arial Black" panose="020B0A04020102020204" pitchFamily="34" charset="0"/>
              </a:rPr>
              <a:t>3.BOOTSTRAB</a:t>
            </a:r>
          </a:p>
          <a:p>
            <a:r>
              <a:rPr lang="en-US" dirty="0">
                <a:solidFill>
                  <a:schemeClr val="tx1">
                    <a:lumMod val="95000"/>
                    <a:lumOff val="5000"/>
                  </a:schemeClr>
                </a:solidFill>
                <a:latin typeface="Arial Black" panose="020B0A04020102020204" pitchFamily="34" charset="0"/>
              </a:rPr>
              <a:t>4.Javascript</a:t>
            </a:r>
          </a:p>
          <a:p>
            <a:endParaRPr lang="en-US" dirty="0"/>
          </a:p>
          <a:p>
            <a:endParaRPr lang="en-US" dirty="0"/>
          </a:p>
        </p:txBody>
      </p:sp>
      <p:pic>
        <p:nvPicPr>
          <p:cNvPr id="5" name="Picture 4">
            <a:extLst>
              <a:ext uri="{FF2B5EF4-FFF2-40B4-BE49-F238E27FC236}">
                <a16:creationId xmlns:a16="http://schemas.microsoft.com/office/drawing/2014/main" id="{F5A3DCC3-CB5D-3D68-E1C0-D54002EE8129}"/>
              </a:ext>
            </a:extLst>
          </p:cNvPr>
          <p:cNvPicPr>
            <a:picLocks noChangeAspect="1"/>
          </p:cNvPicPr>
          <p:nvPr/>
        </p:nvPicPr>
        <p:blipFill>
          <a:blip r:embed="rId2"/>
          <a:stretch>
            <a:fillRect/>
          </a:stretch>
        </p:blipFill>
        <p:spPr>
          <a:xfrm>
            <a:off x="8403407" y="650741"/>
            <a:ext cx="1824656" cy="1583957"/>
          </a:xfrm>
          <a:prstGeom prst="rect">
            <a:avLst/>
          </a:prstGeom>
        </p:spPr>
      </p:pic>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162552" y="695960"/>
            <a:ext cx="7276592" cy="2203704"/>
          </a:xfrm>
        </p:spPr>
        <p:txBody>
          <a:bodyPr/>
          <a:lstStyle/>
          <a:p>
            <a:r>
              <a:rPr lang="en-US" sz="3600" dirty="0">
                <a:latin typeface="Algerian" panose="04020705040A02060702" pitchFamily="82" charset="0"/>
              </a:rPr>
              <a:t>HABIGANJ    POLYTECHNIC INSTITUTE.</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2804160"/>
            <a:ext cx="6766560" cy="3119120"/>
          </a:xfrm>
        </p:spPr>
        <p:txBody>
          <a:bodyPr/>
          <a:lstStyle/>
          <a:p>
            <a:endParaRPr lang="en-US" dirty="0"/>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459545" y="2449896"/>
            <a:ext cx="6485823" cy="2406905"/>
          </a:xfrm>
        </p:spPr>
        <p:txBody>
          <a:bodyPr/>
          <a:lstStyle/>
          <a:p>
            <a:r>
              <a:rPr lang="en-US" sz="4000" dirty="0">
                <a:solidFill>
                  <a:schemeClr val="bg1">
                    <a:lumMod val="10000"/>
                  </a:schemeClr>
                </a:solidFill>
                <a:latin typeface="Segoe UI Historic" panose="020B0502040204020203" pitchFamily="34" charset="0"/>
              </a:rPr>
              <a:t>“ </a:t>
            </a:r>
            <a:r>
              <a:rPr lang="as-IN" sz="4000" b="0" i="0" dirty="0">
                <a:solidFill>
                  <a:schemeClr val="bg1">
                    <a:lumMod val="10000"/>
                  </a:schemeClr>
                </a:solidFill>
                <a:effectLst/>
                <a:latin typeface="Segoe UI Historic" panose="020B0502040204020203" pitchFamily="34" charset="0"/>
              </a:rPr>
              <a:t>আপনি যখন আপনার চিন্তা পরিবর্তন করেন, তখন আপনার বিশ্বকেও পরিবর্তন করতে ভুলবেন না</a:t>
            </a:r>
            <a:r>
              <a:rPr lang="en-US" sz="4000" b="0" i="0" dirty="0">
                <a:solidFill>
                  <a:schemeClr val="bg1">
                    <a:lumMod val="10000"/>
                  </a:schemeClr>
                </a:solidFill>
                <a:effectLst/>
                <a:latin typeface="Segoe UI Historic" panose="020B0502040204020203" pitchFamily="34" charset="0"/>
              </a:rPr>
              <a:t>”</a:t>
            </a:r>
            <a:endParaRPr lang="en-US" sz="4000" dirty="0">
              <a:solidFill>
                <a:schemeClr val="bg1">
                  <a:lumMod val="10000"/>
                </a:schemeClr>
              </a:solidFill>
            </a:endParaRP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5" name="Picture 4">
            <a:extLst>
              <a:ext uri="{FF2B5EF4-FFF2-40B4-BE49-F238E27FC236}">
                <a16:creationId xmlns:a16="http://schemas.microsoft.com/office/drawing/2014/main" id="{33116D50-853F-304A-FD06-2FF8C3138945}"/>
              </a:ext>
            </a:extLst>
          </p:cNvPr>
          <p:cNvPicPr>
            <a:picLocks noChangeAspect="1"/>
          </p:cNvPicPr>
          <p:nvPr/>
        </p:nvPicPr>
        <p:blipFill>
          <a:blip r:embed="rId2"/>
          <a:stretch>
            <a:fillRect/>
          </a:stretch>
        </p:blipFill>
        <p:spPr>
          <a:xfrm>
            <a:off x="1582393" y="0"/>
            <a:ext cx="1817089" cy="1577388"/>
          </a:xfrm>
          <a:prstGeom prst="rect">
            <a:avLst/>
          </a:prstGeom>
        </p:spPr>
      </p:pic>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04160" y="3044952"/>
            <a:ext cx="6400800" cy="768096"/>
          </a:xfrm>
        </p:spPr>
        <p:txBody>
          <a:bodyPr/>
          <a:lstStyle/>
          <a:p>
            <a:r>
              <a:rPr lang="en-US" sz="4800" b="1" i="1" u="sng" dirty="0">
                <a:solidFill>
                  <a:schemeClr val="accent6"/>
                </a:solidFill>
                <a:latin typeface="Algerian" panose="04020705040A02060702" pitchFamily="82"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95600" y="4206240"/>
            <a:ext cx="6400800" cy="512064"/>
          </a:xfrm>
        </p:spPr>
        <p:txBody>
          <a:bodyPr/>
          <a:lstStyle/>
          <a:p>
            <a:pPr algn="ctr"/>
            <a:r>
              <a:rPr lang="en-US" sz="4800" dirty="0">
                <a:latin typeface="Sabon Next LT" panose="02000500000000000000" pitchFamily="2" charset="0"/>
                <a:cs typeface="Sabon Next LT" panose="02000500000000000000" pitchFamily="2" charset="0"/>
              </a:rPr>
              <a:t>৪র্থ </a:t>
            </a:r>
            <a:r>
              <a:rPr lang="en-US" sz="4800" dirty="0" err="1">
                <a:latin typeface="Sabon Next LT" panose="02000500000000000000" pitchFamily="2" charset="0"/>
                <a:cs typeface="Sabon Next LT" panose="02000500000000000000" pitchFamily="2" charset="0"/>
              </a:rPr>
              <a:t>সেমিস্টারে</a:t>
            </a:r>
            <a:r>
              <a:rPr lang="en-US" sz="4800" dirty="0">
                <a:latin typeface="Sabon Next LT" panose="02000500000000000000" pitchFamily="2" charset="0"/>
                <a:cs typeface="Sabon Next LT" panose="02000500000000000000" pitchFamily="2" charset="0"/>
              </a:rPr>
              <a:t> </a:t>
            </a:r>
            <a:r>
              <a:rPr lang="en-US" sz="4800" dirty="0" err="1">
                <a:latin typeface="Sabon Next LT" panose="02000500000000000000" pitchFamily="2" charset="0"/>
                <a:cs typeface="Sabon Next LT" panose="02000500000000000000" pitchFamily="2" charset="0"/>
              </a:rPr>
              <a:t>বেসিক</a:t>
            </a:r>
            <a:r>
              <a:rPr lang="en-US" sz="4800" dirty="0">
                <a:latin typeface="Sabon Next LT" panose="02000500000000000000" pitchFamily="2" charset="0"/>
                <a:cs typeface="Sabon Next LT" panose="02000500000000000000" pitchFamily="2" charset="0"/>
              </a:rPr>
              <a:t> </a:t>
            </a:r>
            <a:r>
              <a:rPr lang="en-US" sz="4800" dirty="0" err="1">
                <a:latin typeface="Sabon Next LT" panose="02000500000000000000" pitchFamily="2" charset="0"/>
                <a:cs typeface="Sabon Next LT" panose="02000500000000000000" pitchFamily="2" charset="0"/>
              </a:rPr>
              <a:t>শেষ</a:t>
            </a:r>
            <a:r>
              <a:rPr lang="en-US" sz="4800" dirty="0">
                <a:latin typeface="Sabon Next LT" panose="02000500000000000000" pitchFamily="2" charset="0"/>
                <a:cs typeface="Sabon Next LT" panose="02000500000000000000" pitchFamily="2" charset="0"/>
              </a:rPr>
              <a:t> </a:t>
            </a:r>
            <a:r>
              <a:rPr lang="en-US" sz="4800" dirty="0" err="1">
                <a:latin typeface="Sabon Next LT" panose="02000500000000000000" pitchFamily="2" charset="0"/>
                <a:cs typeface="Sabon Next LT" panose="02000500000000000000" pitchFamily="2" charset="0"/>
              </a:rPr>
              <a:t>করা</a:t>
            </a:r>
            <a:r>
              <a:rPr lang="en-US" sz="4800" dirty="0">
                <a:latin typeface="Sabon Next LT" panose="02000500000000000000" pitchFamily="2" charset="0"/>
                <a:cs typeface="Sabon Next LT" panose="02000500000000000000" pitchFamily="2" charset="0"/>
              </a:rPr>
              <a:t> </a:t>
            </a:r>
          </a:p>
          <a:p>
            <a:pPr algn="ctr"/>
            <a:endParaRPr lang="en-US" sz="2400" dirty="0">
              <a:solidFill>
                <a:schemeClr val="accent6"/>
              </a:solidFill>
              <a:latin typeface="Sabon Next LT" panose="02000500000000000000" pitchFamily="2" charset="0"/>
              <a:cs typeface="Sabon Next LT" panose="02000500000000000000" pitchFamily="2" charset="0"/>
            </a:endParaRPr>
          </a:p>
        </p:txBody>
      </p:sp>
      <p:pic>
        <p:nvPicPr>
          <p:cNvPr id="5" name="Picture 4">
            <a:extLst>
              <a:ext uri="{FF2B5EF4-FFF2-40B4-BE49-F238E27FC236}">
                <a16:creationId xmlns:a16="http://schemas.microsoft.com/office/drawing/2014/main" id="{B8FA9ACA-5171-1FA9-3995-50AF1C6C1FC8}"/>
              </a:ext>
            </a:extLst>
          </p:cNvPr>
          <p:cNvPicPr>
            <a:picLocks noChangeAspect="1"/>
          </p:cNvPicPr>
          <p:nvPr/>
        </p:nvPicPr>
        <p:blipFill>
          <a:blip r:embed="rId2"/>
          <a:stretch>
            <a:fillRect/>
          </a:stretch>
        </p:blipFill>
        <p:spPr>
          <a:xfrm>
            <a:off x="8277727" y="-143298"/>
            <a:ext cx="3214839" cy="2615285"/>
          </a:xfrm>
          <a:prstGeom prst="rect">
            <a:avLst/>
          </a:prstGeom>
          <a:ln>
            <a:noFill/>
          </a:ln>
          <a:effectLst>
            <a:softEdge rad="112500"/>
          </a:effectLst>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987552"/>
            <a:ext cx="10671048"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Tag </a:t>
            </a:r>
          </a:p>
        </p:txBody>
      </p:sp>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a:xfrm>
            <a:off x="621792" y="394877"/>
            <a:ext cx="3200400" cy="274320"/>
          </a:xfrm>
        </p:spPr>
        <p:txBody>
          <a:bodyPr/>
          <a:lstStyle/>
          <a:p>
            <a:r>
              <a:rPr lang="en-US" dirty="0"/>
              <a:t>Coder house</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20" name="Content Placeholder 19">
            <a:extLst>
              <a:ext uri="{FF2B5EF4-FFF2-40B4-BE49-F238E27FC236}">
                <a16:creationId xmlns:a16="http://schemas.microsoft.com/office/drawing/2014/main" id="{1305E2A0-EFD2-8535-A55E-8417658841F3}"/>
              </a:ext>
            </a:extLst>
          </p:cNvPr>
          <p:cNvPicPr>
            <a:picLocks noGrp="1" noChangeAspect="1"/>
          </p:cNvPicPr>
          <p:nvPr>
            <p:ph sz="half" idx="1"/>
          </p:nvPr>
        </p:nvPicPr>
        <p:blipFill>
          <a:blip r:embed="rId2"/>
          <a:stretch>
            <a:fillRect/>
          </a:stretch>
        </p:blipFill>
        <p:spPr>
          <a:xfrm>
            <a:off x="758952" y="2392358"/>
            <a:ext cx="5528345" cy="297853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22" name="Picture 21">
            <a:extLst>
              <a:ext uri="{FF2B5EF4-FFF2-40B4-BE49-F238E27FC236}">
                <a16:creationId xmlns:a16="http://schemas.microsoft.com/office/drawing/2014/main" id="{CE0E5D9A-2D18-C5F9-7FAB-B32839733574}"/>
              </a:ext>
            </a:extLst>
          </p:cNvPr>
          <p:cNvPicPr>
            <a:picLocks noChangeAspect="1"/>
          </p:cNvPicPr>
          <p:nvPr/>
        </p:nvPicPr>
        <p:blipFill>
          <a:blip r:embed="rId3"/>
          <a:stretch>
            <a:fillRect/>
          </a:stretch>
        </p:blipFill>
        <p:spPr>
          <a:xfrm>
            <a:off x="6790624" y="2507862"/>
            <a:ext cx="4639376" cy="424737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539015" y="832104"/>
            <a:ext cx="10671048"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G</a:t>
            </a:r>
            <a:r>
              <a:rPr lang="en-US" dirty="0">
                <a:latin typeface="Arial Black" panose="020B0604020202020204" pitchFamily="34" charset="0"/>
                <a:cs typeface="Arial Black" panose="020B0604020202020204" pitchFamily="34" charset="0"/>
              </a:rPr>
              <a:t>roups rules</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1011121715"/>
              </p:ext>
            </p:extLst>
          </p:nvPr>
        </p:nvGraphicFramePr>
        <p:xfrm>
          <a:off x="539015" y="1973179"/>
          <a:ext cx="11393905" cy="4576046"/>
        </p:xfrm>
        <a:graphic>
          <a:graphicData uri="http://schemas.openxmlformats.org/drawingml/2006/table">
            <a:tbl>
              <a:tblPr firstRow="1" bandRow="1">
                <a:tableStyleId>{5C22544A-7EE6-4342-B048-85BDC9FD1C3A}</a:tableStyleId>
              </a:tblPr>
              <a:tblGrid>
                <a:gridCol w="11393905">
                  <a:extLst>
                    <a:ext uri="{9D8B030D-6E8A-4147-A177-3AD203B41FA5}">
                      <a16:colId xmlns:a16="http://schemas.microsoft.com/office/drawing/2014/main" val="2660631934"/>
                    </a:ext>
                  </a:extLst>
                </a:gridCol>
              </a:tblGrid>
              <a:tr h="760396">
                <a:tc>
                  <a:txBody>
                    <a:bodyPr/>
                    <a:lstStyle/>
                    <a:p>
                      <a:pPr algn="ctr"/>
                      <a:r>
                        <a:rPr lang="en-US" sz="3200" b="1" i="1" kern="1200" dirty="0">
                          <a:solidFill>
                            <a:schemeClr val="bg1">
                              <a:lumMod val="10000"/>
                              <a:alpha val="99000"/>
                            </a:schemeClr>
                          </a:solidFill>
                          <a:latin typeface="Sabon Next LT" panose="02000500000000000000" pitchFamily="2" charset="0"/>
                          <a:ea typeface="+mn-ea"/>
                          <a:cs typeface="Sabon Next LT" panose="02000500000000000000" pitchFamily="2" charset="0"/>
                        </a:rPr>
                        <a:t>১.প্রতি </a:t>
                      </a:r>
                      <a:r>
                        <a:rPr lang="en-US" sz="3200" b="1" i="1" kern="1200" dirty="0" err="1">
                          <a:solidFill>
                            <a:schemeClr val="bg1">
                              <a:lumMod val="10000"/>
                              <a:alpha val="99000"/>
                            </a:schemeClr>
                          </a:solidFill>
                          <a:latin typeface="Sabon Next LT" panose="02000500000000000000" pitchFamily="2" charset="0"/>
                          <a:ea typeface="+mn-ea"/>
                          <a:cs typeface="Sabon Next LT" panose="02000500000000000000" pitchFamily="2" charset="0"/>
                        </a:rPr>
                        <a:t>দিনের</a:t>
                      </a:r>
                      <a:r>
                        <a:rPr lang="en-US" sz="3200" b="1" i="1" kern="1200" dirty="0">
                          <a:solidFill>
                            <a:schemeClr val="bg1">
                              <a:lumMod val="10000"/>
                              <a:alpha val="99000"/>
                            </a:schemeClr>
                          </a:solidFill>
                          <a:latin typeface="Sabon Next LT" panose="02000500000000000000" pitchFamily="2" charset="0"/>
                          <a:ea typeface="+mn-ea"/>
                          <a:cs typeface="Sabon Next LT" panose="02000500000000000000" pitchFamily="2" charset="0"/>
                        </a:rPr>
                        <a:t> </a:t>
                      </a:r>
                      <a:r>
                        <a:rPr lang="en-US" sz="3200" b="1" i="1" kern="1200" dirty="0" err="1">
                          <a:solidFill>
                            <a:schemeClr val="bg1">
                              <a:lumMod val="10000"/>
                              <a:alpha val="99000"/>
                            </a:schemeClr>
                          </a:solidFill>
                          <a:latin typeface="Sabon Next LT" panose="02000500000000000000" pitchFamily="2" charset="0"/>
                          <a:ea typeface="+mn-ea"/>
                          <a:cs typeface="Sabon Next LT" panose="02000500000000000000" pitchFamily="2" charset="0"/>
                        </a:rPr>
                        <a:t>কাজ</a:t>
                      </a:r>
                      <a:r>
                        <a:rPr lang="en-US" sz="3200" b="1" i="1" kern="1200" dirty="0">
                          <a:solidFill>
                            <a:schemeClr val="bg1">
                              <a:lumMod val="10000"/>
                              <a:alpha val="99000"/>
                            </a:schemeClr>
                          </a:solidFill>
                          <a:latin typeface="Sabon Next LT" panose="02000500000000000000" pitchFamily="2" charset="0"/>
                          <a:ea typeface="+mn-ea"/>
                          <a:cs typeface="Sabon Next LT" panose="02000500000000000000" pitchFamily="2" charset="0"/>
                        </a:rPr>
                        <a:t> </a:t>
                      </a:r>
                      <a:r>
                        <a:rPr lang="en-US" sz="3200" b="1" i="1" kern="1200" dirty="0" err="1">
                          <a:solidFill>
                            <a:schemeClr val="bg1">
                              <a:lumMod val="10000"/>
                              <a:alpha val="99000"/>
                            </a:schemeClr>
                          </a:solidFill>
                          <a:latin typeface="Sabon Next LT" panose="02000500000000000000" pitchFamily="2" charset="0"/>
                          <a:ea typeface="+mn-ea"/>
                          <a:cs typeface="Sabon Next LT" panose="02000500000000000000" pitchFamily="2" charset="0"/>
                        </a:rPr>
                        <a:t>প্রতি</a:t>
                      </a:r>
                      <a:r>
                        <a:rPr lang="en-US" sz="3200" b="1" i="1" kern="1200" dirty="0">
                          <a:solidFill>
                            <a:schemeClr val="bg1">
                              <a:lumMod val="10000"/>
                              <a:alpha val="99000"/>
                            </a:schemeClr>
                          </a:solidFill>
                          <a:latin typeface="Sabon Next LT" panose="02000500000000000000" pitchFamily="2" charset="0"/>
                          <a:ea typeface="+mn-ea"/>
                          <a:cs typeface="Sabon Next LT" panose="02000500000000000000" pitchFamily="2" charset="0"/>
                        </a:rPr>
                        <a:t> </a:t>
                      </a:r>
                      <a:r>
                        <a:rPr lang="en-US" sz="3200" b="1" i="1" kern="1200" dirty="0" err="1">
                          <a:solidFill>
                            <a:schemeClr val="bg1">
                              <a:lumMod val="10000"/>
                              <a:alpha val="99000"/>
                            </a:schemeClr>
                          </a:solidFill>
                          <a:latin typeface="Sabon Next LT" panose="02000500000000000000" pitchFamily="2" charset="0"/>
                          <a:ea typeface="+mn-ea"/>
                          <a:cs typeface="Sabon Next LT" panose="02000500000000000000" pitchFamily="2" charset="0"/>
                        </a:rPr>
                        <a:t>দিন</a:t>
                      </a:r>
                      <a:r>
                        <a:rPr lang="en-US" sz="3200" b="1" i="1" kern="1200" dirty="0">
                          <a:solidFill>
                            <a:schemeClr val="bg1">
                              <a:lumMod val="10000"/>
                              <a:alpha val="99000"/>
                            </a:schemeClr>
                          </a:solidFill>
                          <a:latin typeface="Sabon Next LT" panose="02000500000000000000" pitchFamily="2" charset="0"/>
                          <a:ea typeface="+mn-ea"/>
                          <a:cs typeface="Sabon Next LT" panose="02000500000000000000" pitchFamily="2" charset="0"/>
                        </a:rPr>
                        <a:t> </a:t>
                      </a:r>
                      <a:r>
                        <a:rPr lang="en-US" sz="3200" b="1" i="1" kern="1200" dirty="0" err="1">
                          <a:solidFill>
                            <a:schemeClr val="bg1">
                              <a:lumMod val="10000"/>
                              <a:alpha val="99000"/>
                            </a:schemeClr>
                          </a:solidFill>
                          <a:latin typeface="Sabon Next LT" panose="02000500000000000000" pitchFamily="2" charset="0"/>
                          <a:ea typeface="+mn-ea"/>
                          <a:cs typeface="Sabon Next LT" panose="02000500000000000000" pitchFamily="2" charset="0"/>
                        </a:rPr>
                        <a:t>করতে</a:t>
                      </a:r>
                      <a:r>
                        <a:rPr lang="en-US" sz="3200" b="1" i="1" kern="1200" dirty="0">
                          <a:solidFill>
                            <a:schemeClr val="bg1">
                              <a:lumMod val="10000"/>
                              <a:alpha val="99000"/>
                            </a:schemeClr>
                          </a:solidFill>
                          <a:latin typeface="Sabon Next LT" panose="02000500000000000000" pitchFamily="2" charset="0"/>
                          <a:ea typeface="+mn-ea"/>
                          <a:cs typeface="Sabon Next LT" panose="02000500000000000000" pitchFamily="2" charset="0"/>
                        </a:rPr>
                        <a:t> </a:t>
                      </a:r>
                      <a:r>
                        <a:rPr lang="en-US" sz="3200" b="1" i="1" kern="1200" dirty="0" err="1">
                          <a:solidFill>
                            <a:schemeClr val="bg1">
                              <a:lumMod val="10000"/>
                              <a:alpha val="99000"/>
                            </a:schemeClr>
                          </a:solidFill>
                          <a:latin typeface="Sabon Next LT" panose="02000500000000000000" pitchFamily="2" charset="0"/>
                          <a:ea typeface="+mn-ea"/>
                          <a:cs typeface="Sabon Next LT" panose="02000500000000000000" pitchFamily="2" charset="0"/>
                        </a:rPr>
                        <a:t>হবে</a:t>
                      </a:r>
                      <a:r>
                        <a:rPr lang="en-US" sz="3200" b="1" i="1" kern="1200" dirty="0">
                          <a:solidFill>
                            <a:schemeClr val="bg1">
                              <a:lumMod val="10000"/>
                              <a:alpha val="99000"/>
                            </a:schemeClr>
                          </a:solidFill>
                          <a:latin typeface="Sabon Next LT" panose="02000500000000000000" pitchFamily="2" charset="0"/>
                          <a:ea typeface="+mn-ea"/>
                          <a:cs typeface="Sabon Next LT" panose="02000500000000000000" pitchFamily="2" charset="0"/>
                        </a:rPr>
                        <a:t> </a:t>
                      </a:r>
                    </a:p>
                  </a:txBody>
                  <a:tcPr marL="96897" marR="96897" marT="48449" marB="48449" anchor="ctr">
                    <a:solidFill>
                      <a:srgbClr val="DF8C8C"/>
                    </a:solidFill>
                  </a:tcPr>
                </a:tc>
                <a:extLst>
                  <a:ext uri="{0D108BD9-81ED-4DB2-BD59-A6C34878D82A}">
                    <a16:rowId xmlns:a16="http://schemas.microsoft.com/office/drawing/2014/main" val="479928716"/>
                  </a:ext>
                </a:extLst>
              </a:tr>
              <a:tr h="842716">
                <a:tc>
                  <a:txBody>
                    <a:bodyPr/>
                    <a:lstStyle/>
                    <a:p>
                      <a:pPr algn="ctr"/>
                      <a:r>
                        <a:rPr lang="en-US" sz="3200" i="1" dirty="0">
                          <a:solidFill>
                            <a:schemeClr val="tx1"/>
                          </a:solidFill>
                          <a:latin typeface="Sabon Next LT" panose="02000500000000000000" pitchFamily="2" charset="0"/>
                          <a:cs typeface="Sabon Next LT" panose="02000500000000000000" pitchFamily="2" charset="0"/>
                        </a:rPr>
                        <a:t>২.</a:t>
                      </a:r>
                      <a:r>
                        <a:rPr lang="en-US" sz="3200" b="1" i="1" dirty="0">
                          <a:solidFill>
                            <a:schemeClr val="tx1"/>
                          </a:solidFill>
                          <a:latin typeface="Sabon Next LT" panose="02000500000000000000" pitchFamily="2" charset="0"/>
                          <a:cs typeface="Sabon Next LT" panose="02000500000000000000" pitchFamily="2" charset="0"/>
                        </a:rPr>
                        <a:t>সাপ্তাহে </a:t>
                      </a:r>
                      <a:r>
                        <a:rPr lang="en-US" sz="3200" b="1" i="1" dirty="0" err="1">
                          <a:solidFill>
                            <a:schemeClr val="tx1"/>
                          </a:solidFill>
                          <a:latin typeface="Sabon Next LT" panose="02000500000000000000" pitchFamily="2" charset="0"/>
                          <a:cs typeface="Sabon Next LT" panose="02000500000000000000" pitchFamily="2" charset="0"/>
                        </a:rPr>
                        <a:t>দুই</a:t>
                      </a:r>
                      <a:r>
                        <a:rPr lang="en-US" sz="3200" b="1" i="1" dirty="0">
                          <a:solidFill>
                            <a:schemeClr val="tx1"/>
                          </a:solidFill>
                          <a:latin typeface="Sabon Next LT" panose="02000500000000000000" pitchFamily="2" charset="0"/>
                          <a:cs typeface="Sabon Next LT" panose="02000500000000000000" pitchFamily="2" charset="0"/>
                        </a:rPr>
                        <a:t> </a:t>
                      </a:r>
                      <a:r>
                        <a:rPr lang="en-US" sz="3200" b="1" i="1" dirty="0" err="1">
                          <a:solidFill>
                            <a:schemeClr val="tx1"/>
                          </a:solidFill>
                          <a:latin typeface="Sabon Next LT" panose="02000500000000000000" pitchFamily="2" charset="0"/>
                          <a:cs typeface="Sabon Next LT" panose="02000500000000000000" pitchFamily="2" charset="0"/>
                        </a:rPr>
                        <a:t>দিন</a:t>
                      </a:r>
                      <a:r>
                        <a:rPr lang="en-US" sz="3200" b="1" i="1" dirty="0">
                          <a:solidFill>
                            <a:schemeClr val="tx1"/>
                          </a:solidFill>
                          <a:latin typeface="Sabon Next LT" panose="02000500000000000000" pitchFamily="2" charset="0"/>
                          <a:cs typeface="Sabon Next LT" panose="02000500000000000000" pitchFamily="2" charset="0"/>
                        </a:rPr>
                        <a:t> </a:t>
                      </a:r>
                      <a:r>
                        <a:rPr lang="en-US" sz="3200" b="1" i="1" dirty="0" err="1">
                          <a:solidFill>
                            <a:schemeClr val="tx1"/>
                          </a:solidFill>
                          <a:latin typeface="Sabon Next LT" panose="02000500000000000000" pitchFamily="2" charset="0"/>
                          <a:cs typeface="Sabon Next LT" panose="02000500000000000000" pitchFamily="2" charset="0"/>
                        </a:rPr>
                        <a:t>গুগল</a:t>
                      </a:r>
                      <a:r>
                        <a:rPr lang="en-US" sz="3200" b="1" i="1" dirty="0">
                          <a:solidFill>
                            <a:schemeClr val="tx1"/>
                          </a:solidFill>
                          <a:latin typeface="Sabon Next LT" panose="02000500000000000000" pitchFamily="2" charset="0"/>
                          <a:cs typeface="Sabon Next LT" panose="02000500000000000000" pitchFamily="2" charset="0"/>
                        </a:rPr>
                        <a:t> </a:t>
                      </a:r>
                      <a:r>
                        <a:rPr lang="en-US" sz="3200" b="1" i="1" dirty="0" err="1">
                          <a:solidFill>
                            <a:schemeClr val="tx1"/>
                          </a:solidFill>
                          <a:latin typeface="Sabon Next LT" panose="02000500000000000000" pitchFamily="2" charset="0"/>
                          <a:cs typeface="Sabon Next LT" panose="02000500000000000000" pitchFamily="2" charset="0"/>
                        </a:rPr>
                        <a:t>মিটিং</a:t>
                      </a:r>
                      <a:r>
                        <a:rPr lang="en-US" sz="3200" b="1" i="1" dirty="0">
                          <a:solidFill>
                            <a:schemeClr val="tx1"/>
                          </a:solidFill>
                          <a:latin typeface="Sabon Next LT" panose="02000500000000000000" pitchFamily="2" charset="0"/>
                          <a:cs typeface="Sabon Next LT" panose="02000500000000000000" pitchFamily="2" charset="0"/>
                        </a:rPr>
                        <a:t> </a:t>
                      </a:r>
                      <a:r>
                        <a:rPr lang="en-US" sz="3200" b="1" i="1" dirty="0" err="1">
                          <a:solidFill>
                            <a:schemeClr val="tx1"/>
                          </a:solidFill>
                          <a:latin typeface="Sabon Next LT" panose="02000500000000000000" pitchFamily="2" charset="0"/>
                          <a:cs typeface="Sabon Next LT" panose="02000500000000000000" pitchFamily="2" charset="0"/>
                        </a:rPr>
                        <a:t>করা</a:t>
                      </a:r>
                      <a:r>
                        <a:rPr lang="en-US" sz="3200" b="1" i="1" dirty="0">
                          <a:solidFill>
                            <a:schemeClr val="tx1"/>
                          </a:solidFill>
                          <a:latin typeface="Sabon Next LT" panose="02000500000000000000" pitchFamily="2" charset="0"/>
                          <a:cs typeface="Sabon Next LT" panose="02000500000000000000" pitchFamily="2" charset="0"/>
                        </a:rPr>
                        <a:t> </a:t>
                      </a:r>
                      <a:r>
                        <a:rPr lang="en-US" sz="3200" b="1" i="1" dirty="0" err="1">
                          <a:solidFill>
                            <a:schemeClr val="tx1"/>
                          </a:solidFill>
                          <a:latin typeface="Sabon Next LT" panose="02000500000000000000" pitchFamily="2" charset="0"/>
                          <a:cs typeface="Sabon Next LT" panose="02000500000000000000" pitchFamily="2" charset="0"/>
                        </a:rPr>
                        <a:t>হবে</a:t>
                      </a:r>
                      <a:r>
                        <a:rPr lang="en-US" sz="3200" b="1" i="1" dirty="0">
                          <a:solidFill>
                            <a:schemeClr val="tx1"/>
                          </a:solidFill>
                          <a:latin typeface="Sabon Next LT" panose="02000500000000000000" pitchFamily="2" charset="0"/>
                          <a:cs typeface="Sabon Next LT" panose="02000500000000000000" pitchFamily="2" charset="0"/>
                        </a:rPr>
                        <a:t>   </a:t>
                      </a:r>
                    </a:p>
                    <a:p>
                      <a:pPr algn="ctr"/>
                      <a:r>
                        <a:rPr lang="en-US" sz="3200" b="1" i="1" dirty="0">
                          <a:solidFill>
                            <a:schemeClr val="tx1"/>
                          </a:solidFill>
                          <a:latin typeface="Sabon Next LT" panose="02000500000000000000" pitchFamily="2" charset="0"/>
                          <a:cs typeface="Sabon Next LT" panose="02000500000000000000" pitchFamily="2" charset="0"/>
                        </a:rPr>
                        <a:t>( Friday &amp;&amp; Saturday)</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842716">
                <a:tc>
                  <a:txBody>
                    <a:bodyPr/>
                    <a:lstStyle/>
                    <a:p>
                      <a:pPr algn="ctr"/>
                      <a:r>
                        <a:rPr lang="en-US" sz="2400" dirty="0">
                          <a:solidFill>
                            <a:schemeClr val="tx1"/>
                          </a:solidFill>
                          <a:latin typeface="Sabon Next LT" panose="02000500000000000000" pitchFamily="2" charset="0"/>
                          <a:cs typeface="Sabon Next LT" panose="02000500000000000000" pitchFamily="2" charset="0"/>
                        </a:rPr>
                        <a:t>৩.</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সাপ্তাহে</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কিছু</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মডিউল</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দেয়া</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হবে</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সেটা</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সময়</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মতো</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শেষ</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করতে</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হবে</a:t>
                      </a:r>
                      <a:r>
                        <a:rPr lang="en-US" sz="2800" b="1" i="1" dirty="0">
                          <a:solidFill>
                            <a:schemeClr val="tx1"/>
                          </a:solidFill>
                          <a:latin typeface="Sabon Next LT" panose="02000500000000000000" pitchFamily="2" charset="0"/>
                          <a:cs typeface="Sabon Next LT" panose="02000500000000000000" pitchFamily="2" charset="0"/>
                        </a:rPr>
                        <a:t> </a:t>
                      </a:r>
                      <a:endParaRPr lang="en-US" sz="2400" dirty="0">
                        <a:solidFill>
                          <a:schemeClr val="tx1"/>
                        </a:solidFill>
                        <a:latin typeface="Sabon Next LT" panose="02000500000000000000" pitchFamily="2" charset="0"/>
                        <a:cs typeface="Sabon Next LT" panose="02000500000000000000" pitchFamily="2" charset="0"/>
                      </a:endParaRP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842716">
                <a:tc>
                  <a:txBody>
                    <a:bodyPr/>
                    <a:lstStyle/>
                    <a:p>
                      <a:pPr algn="ctr"/>
                      <a:r>
                        <a:rPr lang="en-US" sz="2800" b="1" i="1" dirty="0">
                          <a:solidFill>
                            <a:schemeClr val="tx1"/>
                          </a:solidFill>
                          <a:latin typeface="Sabon Next LT" panose="02000500000000000000" pitchFamily="2" charset="0"/>
                          <a:cs typeface="Sabon Next LT" panose="02000500000000000000" pitchFamily="2" charset="0"/>
                        </a:rPr>
                        <a:t>৪.যারা </a:t>
                      </a:r>
                      <a:r>
                        <a:rPr lang="en-US" sz="2800" b="1" i="1" dirty="0" err="1">
                          <a:solidFill>
                            <a:schemeClr val="tx1"/>
                          </a:solidFill>
                          <a:latin typeface="Sabon Next LT" panose="02000500000000000000" pitchFamily="2" charset="0"/>
                          <a:cs typeface="Sabon Next LT" panose="02000500000000000000" pitchFamily="2" charset="0"/>
                        </a:rPr>
                        <a:t>কাজ</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নিয়ে</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সিরিয়াস</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হবে</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না</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তাদের</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কে</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মেইন</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গ্রুপে</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এড</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দেয়া</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হবে</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না</a:t>
                      </a:r>
                      <a:r>
                        <a:rPr lang="en-US" sz="2800" b="1" i="1" dirty="0">
                          <a:solidFill>
                            <a:schemeClr val="tx1"/>
                          </a:solidFill>
                          <a:latin typeface="Sabon Next LT" panose="02000500000000000000" pitchFamily="2" charset="0"/>
                          <a:cs typeface="Sabon Next LT" panose="02000500000000000000" pitchFamily="2" charset="0"/>
                        </a:rPr>
                        <a:t> </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842716">
                <a:tc>
                  <a:txBody>
                    <a:bodyPr/>
                    <a:lstStyle/>
                    <a:p>
                      <a:pPr algn="ctr"/>
                      <a:r>
                        <a:rPr lang="en-US" sz="2800" b="1" i="1" dirty="0">
                          <a:solidFill>
                            <a:schemeClr val="tx1"/>
                          </a:solidFill>
                          <a:latin typeface="Sabon Next LT" panose="02000500000000000000" pitchFamily="2" charset="0"/>
                          <a:cs typeface="Sabon Next LT" panose="02000500000000000000" pitchFamily="2" charset="0"/>
                        </a:rPr>
                        <a:t>৫.যে </a:t>
                      </a:r>
                      <a:r>
                        <a:rPr lang="en-US" sz="2800" b="1" i="1" dirty="0" err="1">
                          <a:solidFill>
                            <a:schemeClr val="tx1"/>
                          </a:solidFill>
                          <a:latin typeface="Sabon Next LT" panose="02000500000000000000" pitchFamily="2" charset="0"/>
                          <a:cs typeface="Sabon Next LT" panose="02000500000000000000" pitchFamily="2" charset="0"/>
                        </a:rPr>
                        <a:t>দিন</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মিটিং</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হবে</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সে</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দিন</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রাত</a:t>
                      </a:r>
                      <a:r>
                        <a:rPr lang="en-US" sz="2800" b="1" i="1" dirty="0">
                          <a:solidFill>
                            <a:schemeClr val="tx1"/>
                          </a:solidFill>
                          <a:latin typeface="Sabon Next LT" panose="02000500000000000000" pitchFamily="2" charset="0"/>
                          <a:cs typeface="Sabon Next LT" panose="02000500000000000000" pitchFamily="2" charset="0"/>
                        </a:rPr>
                        <a:t> ৯ </a:t>
                      </a:r>
                      <a:r>
                        <a:rPr lang="en-US" sz="2800" b="1" i="1" dirty="0" err="1">
                          <a:solidFill>
                            <a:schemeClr val="tx1"/>
                          </a:solidFill>
                          <a:latin typeface="Sabon Next LT" panose="02000500000000000000" pitchFamily="2" charset="0"/>
                          <a:cs typeface="Sabon Next LT" panose="02000500000000000000" pitchFamily="2" charset="0"/>
                        </a:rPr>
                        <a:t>টায়</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হবে</a:t>
                      </a:r>
                      <a:r>
                        <a:rPr lang="en-US" sz="2800" b="1" i="1" dirty="0">
                          <a:solidFill>
                            <a:schemeClr val="tx1"/>
                          </a:solidFill>
                          <a:latin typeface="Sabon Next LT" panose="02000500000000000000" pitchFamily="2" charset="0"/>
                          <a:cs typeface="Sabon Next LT" panose="02000500000000000000" pitchFamily="2" charset="0"/>
                        </a:rPr>
                        <a:t> ( </a:t>
                      </a:r>
                      <a:r>
                        <a:rPr lang="en-US" sz="2800" b="1" i="1" dirty="0" err="1">
                          <a:solidFill>
                            <a:schemeClr val="tx1"/>
                          </a:solidFill>
                          <a:latin typeface="Sabon Next LT" panose="02000500000000000000" pitchFamily="2" charset="0"/>
                          <a:cs typeface="Sabon Next LT" panose="02000500000000000000" pitchFamily="2" charset="0"/>
                        </a:rPr>
                        <a:t>সবার</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সুবিধা</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দেখে</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সময়</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দেয়া</a:t>
                      </a:r>
                      <a:r>
                        <a:rPr lang="en-US" sz="2800" b="1" i="1" dirty="0">
                          <a:solidFill>
                            <a:schemeClr val="tx1"/>
                          </a:solidFill>
                          <a:latin typeface="Sabon Next LT" panose="02000500000000000000" pitchFamily="2" charset="0"/>
                          <a:cs typeface="Sabon Next LT" panose="02000500000000000000" pitchFamily="2" charset="0"/>
                        </a:rPr>
                        <a:t> </a:t>
                      </a:r>
                      <a:r>
                        <a:rPr lang="en-US" sz="2800" b="1" i="1" dirty="0" err="1">
                          <a:solidFill>
                            <a:schemeClr val="tx1"/>
                          </a:solidFill>
                          <a:latin typeface="Sabon Next LT" panose="02000500000000000000" pitchFamily="2" charset="0"/>
                          <a:cs typeface="Sabon Next LT" panose="02000500000000000000" pitchFamily="2" charset="0"/>
                        </a:rPr>
                        <a:t>হবে</a:t>
                      </a:r>
                      <a:r>
                        <a:rPr lang="en-US" sz="2800" b="1" i="1" dirty="0">
                          <a:solidFill>
                            <a:schemeClr val="tx1"/>
                          </a:solidFill>
                          <a:latin typeface="Sabon Next LT" panose="02000500000000000000" pitchFamily="2" charset="0"/>
                          <a:cs typeface="Sabon Next LT" panose="02000500000000000000" pitchFamily="2" charset="0"/>
                        </a:rPr>
                        <a:t> )</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dirty="0" err="1"/>
              <a:t>কোডার</a:t>
            </a:r>
            <a:r>
              <a:rPr lang="en-US" dirty="0"/>
              <a:t> </a:t>
            </a:r>
            <a:r>
              <a:rPr lang="en-US" dirty="0" err="1"/>
              <a:t>হাউস</a:t>
            </a:r>
            <a:r>
              <a:rPr lang="en-US" dirty="0"/>
              <a:t> </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8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4183539" y="2377921"/>
            <a:ext cx="7013448" cy="1627632"/>
          </a:xfrm>
        </p:spPr>
        <p:txBody>
          <a:bodyPr/>
          <a:lstStyle/>
          <a:p>
            <a:r>
              <a:rPr lang="as-IN" dirty="0"/>
              <a:t>আজ তুমি যেখানে আছো,</a:t>
            </a:r>
            <a:br>
              <a:rPr lang="as-IN" dirty="0"/>
            </a:br>
            <a:r>
              <a:rPr lang="as-IN" dirty="0"/>
              <a:t>সেটা তোমার অতীতের কর্মফল।</a:t>
            </a:r>
            <a:br>
              <a:rPr lang="as-IN" dirty="0"/>
            </a:br>
            <a:r>
              <a:rPr lang="as-IN" dirty="0"/>
              <a:t>কিন্তু কাল তুমি যেখানে পৌঁছাবে, </a:t>
            </a:r>
            <a:br>
              <a:rPr lang="as-IN" dirty="0"/>
            </a:br>
            <a:r>
              <a:rPr lang="as-IN" dirty="0"/>
              <a:t>সেটা তোমার আজকের কর্মফল।</a:t>
            </a:r>
            <a:endParaRPr lang="en-US" dirty="0"/>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a:xfrm>
            <a:off x="3415443" y="1904617"/>
            <a:ext cx="768096" cy="1627632"/>
          </a:xfrm>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8800296" y="5033203"/>
            <a:ext cx="2396691" cy="420573"/>
          </a:xfrm>
        </p:spPr>
        <p:txBody>
          <a:bodyPr/>
          <a:lstStyle/>
          <a:p>
            <a:r>
              <a:rPr lang="en-US" dirty="0">
                <a:solidFill>
                  <a:srgbClr val="FFC000"/>
                </a:solidFill>
              </a:rPr>
              <a:t>Coder House </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10428891" y="3885504"/>
            <a:ext cx="768096" cy="1627632"/>
          </a:xfrm>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12" name="Picture 11">
            <a:extLst>
              <a:ext uri="{FF2B5EF4-FFF2-40B4-BE49-F238E27FC236}">
                <a16:creationId xmlns:a16="http://schemas.microsoft.com/office/drawing/2014/main" id="{E9EBAE75-4208-6294-08A6-ED4E6C2FDB72}"/>
              </a:ext>
            </a:extLst>
          </p:cNvPr>
          <p:cNvPicPr>
            <a:picLocks noChangeAspect="1"/>
          </p:cNvPicPr>
          <p:nvPr/>
        </p:nvPicPr>
        <p:blipFill>
          <a:blip r:embed="rId2"/>
          <a:stretch>
            <a:fillRect/>
          </a:stretch>
        </p:blipFill>
        <p:spPr>
          <a:xfrm>
            <a:off x="10428891" y="322941"/>
            <a:ext cx="1483994" cy="128823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a:xfrm>
            <a:off x="458073" y="437470"/>
            <a:ext cx="3200400" cy="274320"/>
          </a:xfrm>
        </p:spPr>
        <p:txBody>
          <a:bodyPr/>
          <a:lstStyle/>
          <a:p>
            <a:r>
              <a:rPr lang="en-US" sz="2400" b="1" i="1" dirty="0"/>
              <a:t>Coder House </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ASHIKUR R ASHIK</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ADMIN</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err="1"/>
              <a:t>Rohul</a:t>
            </a:r>
            <a:r>
              <a:rPr lang="en-US" dirty="0"/>
              <a:t> amin </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Member</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a:xfrm>
            <a:off x="9030653" y="4989515"/>
            <a:ext cx="2598737" cy="1109662"/>
          </a:xfrm>
        </p:spPr>
        <p:txBody>
          <a:bodyPr/>
          <a:lstStyle/>
          <a:p>
            <a:r>
              <a:rPr lang="en-US" sz="2400" dirty="0"/>
              <a:t>Rasel</a:t>
            </a:r>
            <a:r>
              <a:rPr lang="en-US" sz="1600" dirty="0"/>
              <a:t> boss</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sz="1600" dirty="0">
                <a:solidFill>
                  <a:srgbClr val="C00000"/>
                </a:solidFill>
              </a:rPr>
              <a:t>Trainer by coder house</a:t>
            </a:r>
          </a:p>
        </p:txBody>
      </p:sp>
      <p:pic>
        <p:nvPicPr>
          <p:cNvPr id="13" name="Picture Placeholder 12">
            <a:extLst>
              <a:ext uri="{FF2B5EF4-FFF2-40B4-BE49-F238E27FC236}">
                <a16:creationId xmlns:a16="http://schemas.microsoft.com/office/drawing/2014/main" id="{B62C3EFB-5DC8-2FE9-2A4D-4FFB55308FFF}"/>
              </a:ext>
            </a:extLst>
          </p:cNvPr>
          <p:cNvPicPr>
            <a:picLocks noGrp="1" noChangeAspect="1"/>
          </p:cNvPicPr>
          <p:nvPr>
            <p:ph type="pic" sz="quarter" idx="13"/>
          </p:nvPr>
        </p:nvPicPr>
        <p:blipFill>
          <a:blip r:embed="rId2"/>
          <a:srcRect l="16667" r="16667"/>
          <a:stretch>
            <a:fillRect/>
          </a:stretch>
        </p:blipFill>
        <p:spPr>
          <a:xfrm rot="16200000">
            <a:off x="760492" y="2392365"/>
            <a:ext cx="2597150" cy="2597150"/>
          </a:xfrm>
        </p:spPr>
      </p:pic>
      <p:pic>
        <p:nvPicPr>
          <p:cNvPr id="21" name="Picture Placeholder 20">
            <a:extLst>
              <a:ext uri="{FF2B5EF4-FFF2-40B4-BE49-F238E27FC236}">
                <a16:creationId xmlns:a16="http://schemas.microsoft.com/office/drawing/2014/main" id="{E379D472-5AA6-017C-3AC3-7E8BF1022A0B}"/>
              </a:ext>
            </a:extLst>
          </p:cNvPr>
          <p:cNvPicPr>
            <a:picLocks noGrp="1" noChangeAspect="1"/>
          </p:cNvPicPr>
          <p:nvPr>
            <p:ph type="pic" sz="quarter" idx="17"/>
          </p:nvPr>
        </p:nvPicPr>
        <p:blipFill>
          <a:blip r:embed="rId3"/>
          <a:srcRect/>
          <a:stretch>
            <a:fillRect/>
          </a:stretch>
        </p:blipFill>
        <p:spPr>
          <a:xfrm>
            <a:off x="3517361" y="2393811"/>
            <a:ext cx="2596896" cy="2596896"/>
          </a:xfrm>
        </p:spPr>
      </p:pic>
      <p:sp>
        <p:nvSpPr>
          <p:cNvPr id="28" name="Text Placeholder 27">
            <a:extLst>
              <a:ext uri="{FF2B5EF4-FFF2-40B4-BE49-F238E27FC236}">
                <a16:creationId xmlns:a16="http://schemas.microsoft.com/office/drawing/2014/main" id="{B36D0C82-A5D2-40C7-83CD-D05CACB365AF}"/>
              </a:ext>
            </a:extLst>
          </p:cNvPr>
          <p:cNvSpPr>
            <a:spLocks noGrp="1"/>
          </p:cNvSpPr>
          <p:nvPr>
            <p:ph type="body" sz="quarter" idx="19"/>
          </p:nvPr>
        </p:nvSpPr>
        <p:spPr/>
        <p:txBody>
          <a:bodyPr/>
          <a:lstStyle/>
          <a:p>
            <a:r>
              <a:rPr lang="en-US" dirty="0" err="1"/>
              <a:t>Uzzal</a:t>
            </a:r>
            <a:r>
              <a:rPr lang="en-US" dirty="0"/>
              <a:t> </a:t>
            </a:r>
            <a:r>
              <a:rPr lang="en-US" dirty="0" err="1"/>
              <a:t>kumar</a:t>
            </a:r>
            <a:r>
              <a:rPr lang="en-US" dirty="0"/>
              <a:t> dash</a:t>
            </a:r>
          </a:p>
        </p:txBody>
      </p:sp>
      <p:pic>
        <p:nvPicPr>
          <p:cNvPr id="32" name="Picture Placeholder 31">
            <a:extLst>
              <a:ext uri="{FF2B5EF4-FFF2-40B4-BE49-F238E27FC236}">
                <a16:creationId xmlns:a16="http://schemas.microsoft.com/office/drawing/2014/main" id="{3B566EBA-DF06-D97A-DD16-47C7DD364C44}"/>
              </a:ext>
            </a:extLst>
          </p:cNvPr>
          <p:cNvPicPr>
            <a:picLocks noGrp="1" noChangeAspect="1"/>
          </p:cNvPicPr>
          <p:nvPr>
            <p:ph type="pic" sz="quarter" idx="23"/>
          </p:nvPr>
        </p:nvPicPr>
        <p:blipFill>
          <a:blip r:embed="rId4"/>
          <a:srcRect l="5455" r="5455"/>
          <a:stretch>
            <a:fillRect/>
          </a:stretch>
        </p:blipFill>
        <p:spPr/>
      </p:pic>
      <p:pic>
        <p:nvPicPr>
          <p:cNvPr id="7" name="Picture Placeholder 6">
            <a:extLst>
              <a:ext uri="{FF2B5EF4-FFF2-40B4-BE49-F238E27FC236}">
                <a16:creationId xmlns:a16="http://schemas.microsoft.com/office/drawing/2014/main" id="{4135EA8E-2E2F-57C0-E154-FFDB9079CBB4}"/>
              </a:ext>
            </a:extLst>
          </p:cNvPr>
          <p:cNvPicPr>
            <a:picLocks noGrp="1" noChangeAspect="1"/>
          </p:cNvPicPr>
          <p:nvPr>
            <p:ph type="pic" sz="quarter" idx="20"/>
          </p:nvPr>
        </p:nvPicPr>
        <p:blipFill>
          <a:blip r:embed="rId5"/>
          <a:srcRect t="13614" b="13614"/>
          <a:stretch>
            <a:fillRect/>
          </a:stretch>
        </p:blipFill>
        <p:spPr/>
      </p:pic>
    </p:spTree>
    <p:extLst>
      <p:ext uri="{BB962C8B-B14F-4D97-AF65-F5344CB8AC3E}">
        <p14:creationId xmlns:p14="http://schemas.microsoft.com/office/powerpoint/2010/main" val="201193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sz="2400" dirty="0" err="1"/>
              <a:t>Rijvi</a:t>
            </a:r>
            <a:r>
              <a:rPr lang="en-US" sz="2400" dirty="0"/>
              <a:t> </a:t>
            </a:r>
            <a:r>
              <a:rPr lang="en-US" sz="2400" dirty="0" err="1"/>
              <a:t>ahmed</a:t>
            </a:r>
            <a:r>
              <a:rPr lang="en-US" sz="2400" dirty="0"/>
              <a:t> </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member</a:t>
            </a:r>
          </a:p>
        </p:txBody>
      </p:sp>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sz="1800" dirty="0" err="1"/>
              <a:t>Shahdat</a:t>
            </a:r>
            <a:r>
              <a:rPr lang="en-US" sz="1800" dirty="0"/>
              <a:t> h </a:t>
            </a:r>
            <a:r>
              <a:rPr lang="en-US" sz="1800" dirty="0" err="1"/>
              <a:t>siam</a:t>
            </a:r>
            <a:endParaRPr lang="en-US" sz="1800" dirty="0"/>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Member</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sz="2000" dirty="0"/>
              <a:t>Shamim </a:t>
            </a:r>
            <a:r>
              <a:rPr lang="en-US" sz="2000" dirty="0" err="1"/>
              <a:t>miah</a:t>
            </a:r>
            <a:r>
              <a:rPr lang="en-US" sz="2000" dirty="0"/>
              <a:t> </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member</a:t>
            </a:r>
          </a:p>
        </p:txBody>
      </p:sp>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sz="1600" dirty="0" err="1"/>
              <a:t>Jahidur</a:t>
            </a:r>
            <a:r>
              <a:rPr lang="en-US" sz="1600" dirty="0"/>
              <a:t> Rahman </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Member</a:t>
            </a:r>
          </a:p>
        </p:txBody>
      </p:sp>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6497320" y="3282696"/>
            <a:ext cx="2029968" cy="694944"/>
          </a:xfrm>
        </p:spPr>
        <p:txBody>
          <a:bodyPr/>
          <a:lstStyle/>
          <a:p>
            <a:r>
              <a:rPr lang="en-US" sz="2000" dirty="0"/>
              <a:t>Arman</a:t>
            </a:r>
            <a:r>
              <a:rPr lang="en-US" sz="2800" dirty="0"/>
              <a:t> ​</a:t>
            </a:r>
          </a:p>
        </p:txBody>
      </p:sp>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sz="2000" dirty="0" err="1"/>
              <a:t>utsho</a:t>
            </a:r>
            <a:endParaRPr lang="en-US" sz="2000" dirty="0"/>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member</a:t>
            </a:r>
          </a:p>
        </p:txBody>
      </p:sp>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a:xfrm>
            <a:off x="8942832" y="3352800"/>
            <a:ext cx="2029968" cy="694944"/>
          </a:xfrm>
        </p:spPr>
        <p:txBody>
          <a:bodyPr/>
          <a:lstStyle/>
          <a:p>
            <a:r>
              <a:rPr lang="en-US" sz="1800" dirty="0" err="1"/>
              <a:t>Atikur</a:t>
            </a:r>
            <a:r>
              <a:rPr lang="en-US" sz="1800" dirty="0"/>
              <a:t> Rahman </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a:xfrm>
            <a:off x="8942832" y="3794760"/>
            <a:ext cx="2029968" cy="182880"/>
          </a:xfrm>
        </p:spPr>
        <p:txBody>
          <a:bodyPr/>
          <a:lstStyle/>
          <a:p>
            <a:r>
              <a:rPr lang="en-US" dirty="0"/>
              <a:t>member</a:t>
            </a:r>
          </a:p>
        </p:txBody>
      </p:sp>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sz="1800" dirty="0" err="1"/>
              <a:t>Sumon</a:t>
            </a:r>
            <a:r>
              <a:rPr lang="en-US" sz="1800" dirty="0"/>
              <a:t> </a:t>
            </a:r>
            <a:r>
              <a:rPr lang="en-US" sz="1800" dirty="0" err="1"/>
              <a:t>ahmed</a:t>
            </a:r>
            <a:r>
              <a:rPr lang="en-US" sz="1800" dirty="0"/>
              <a:t> </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Member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9</a:t>
            </a:fld>
            <a:endParaRPr lang="en-US" dirty="0"/>
          </a:p>
        </p:txBody>
      </p:sp>
      <p:pic>
        <p:nvPicPr>
          <p:cNvPr id="13" name="Picture Placeholder 12">
            <a:extLst>
              <a:ext uri="{FF2B5EF4-FFF2-40B4-BE49-F238E27FC236}">
                <a16:creationId xmlns:a16="http://schemas.microsoft.com/office/drawing/2014/main" id="{5151ECD0-9382-F9AE-9BC8-0AD15E3A00B6}"/>
              </a:ext>
            </a:extLst>
          </p:cNvPr>
          <p:cNvPicPr>
            <a:picLocks noGrp="1" noChangeAspect="1"/>
          </p:cNvPicPr>
          <p:nvPr>
            <p:ph type="pic" sz="quarter" idx="13"/>
          </p:nvPr>
        </p:nvPicPr>
        <p:blipFill>
          <a:blip r:embed="rId2"/>
          <a:srcRect l="8449" r="8449"/>
          <a:stretch>
            <a:fillRect/>
          </a:stretch>
        </p:blipFill>
        <p:spPr/>
      </p:pic>
      <p:pic>
        <p:nvPicPr>
          <p:cNvPr id="18" name="Picture Placeholder 17">
            <a:extLst>
              <a:ext uri="{FF2B5EF4-FFF2-40B4-BE49-F238E27FC236}">
                <a16:creationId xmlns:a16="http://schemas.microsoft.com/office/drawing/2014/main" id="{03705930-B61E-6812-2E1B-13DA62B285C0}"/>
              </a:ext>
            </a:extLst>
          </p:cNvPr>
          <p:cNvPicPr>
            <a:picLocks noGrp="1" noChangeAspect="1"/>
          </p:cNvPicPr>
          <p:nvPr>
            <p:ph type="pic" sz="quarter" idx="17"/>
          </p:nvPr>
        </p:nvPicPr>
        <p:blipFill>
          <a:blip r:embed="rId3"/>
          <a:srcRect l="13021" r="13021"/>
          <a:stretch>
            <a:fillRect/>
          </a:stretch>
        </p:blipFill>
        <p:spPr/>
      </p:pic>
      <p:pic>
        <p:nvPicPr>
          <p:cNvPr id="22" name="Picture Placeholder 21">
            <a:extLst>
              <a:ext uri="{FF2B5EF4-FFF2-40B4-BE49-F238E27FC236}">
                <a16:creationId xmlns:a16="http://schemas.microsoft.com/office/drawing/2014/main" id="{FA366830-F836-1524-8333-8097304BBCEB}"/>
              </a:ext>
            </a:extLst>
          </p:cNvPr>
          <p:cNvPicPr>
            <a:picLocks noGrp="1" noChangeAspect="1"/>
          </p:cNvPicPr>
          <p:nvPr>
            <p:ph type="pic" sz="quarter" idx="20"/>
          </p:nvPr>
        </p:nvPicPr>
        <p:blipFill>
          <a:blip r:embed="rId4"/>
          <a:srcRect t="5183" b="5183"/>
          <a:stretch>
            <a:fillRect/>
          </a:stretch>
        </p:blipFill>
        <p:spPr/>
      </p:pic>
      <p:pic>
        <p:nvPicPr>
          <p:cNvPr id="26" name="Picture Placeholder 25">
            <a:extLst>
              <a:ext uri="{FF2B5EF4-FFF2-40B4-BE49-F238E27FC236}">
                <a16:creationId xmlns:a16="http://schemas.microsoft.com/office/drawing/2014/main" id="{F8F72CC3-4659-F206-6F17-D132795907CC}"/>
              </a:ext>
            </a:extLst>
          </p:cNvPr>
          <p:cNvPicPr>
            <a:picLocks noGrp="1" noChangeAspect="1"/>
          </p:cNvPicPr>
          <p:nvPr>
            <p:ph type="pic" sz="quarter" idx="23"/>
          </p:nvPr>
        </p:nvPicPr>
        <p:blipFill>
          <a:blip r:embed="rId5"/>
          <a:srcRect t="19852" b="19852"/>
          <a:stretch>
            <a:fillRect/>
          </a:stretch>
        </p:blipFill>
        <p:spPr/>
      </p:pic>
      <p:pic>
        <p:nvPicPr>
          <p:cNvPr id="7" name="Picture Placeholder 6">
            <a:extLst>
              <a:ext uri="{FF2B5EF4-FFF2-40B4-BE49-F238E27FC236}">
                <a16:creationId xmlns:a16="http://schemas.microsoft.com/office/drawing/2014/main" id="{D3A93753-304D-6510-3621-55B3C9E83C29}"/>
              </a:ext>
            </a:extLst>
          </p:cNvPr>
          <p:cNvPicPr>
            <a:picLocks noGrp="1" noChangeAspect="1"/>
          </p:cNvPicPr>
          <p:nvPr>
            <p:ph type="pic" sz="quarter" idx="25"/>
          </p:nvPr>
        </p:nvPicPr>
        <p:blipFill>
          <a:blip r:embed="rId6"/>
          <a:srcRect l="127" r="127"/>
          <a:stretch>
            <a:fillRect/>
          </a:stretch>
        </p:blipFill>
        <p:spPr/>
      </p:pic>
      <p:pic>
        <p:nvPicPr>
          <p:cNvPr id="15" name="Picture Placeholder 14">
            <a:extLst>
              <a:ext uri="{FF2B5EF4-FFF2-40B4-BE49-F238E27FC236}">
                <a16:creationId xmlns:a16="http://schemas.microsoft.com/office/drawing/2014/main" id="{B9A9E850-C0F2-FDC0-311B-EBA5CB6CAD8C}"/>
              </a:ext>
            </a:extLst>
          </p:cNvPr>
          <p:cNvPicPr>
            <a:picLocks noGrp="1" noChangeAspect="1"/>
          </p:cNvPicPr>
          <p:nvPr>
            <p:ph type="pic" sz="quarter" idx="26"/>
          </p:nvPr>
        </p:nvPicPr>
        <p:blipFill>
          <a:blip r:embed="rId7"/>
          <a:srcRect t="16088" b="16088"/>
          <a:stretch>
            <a:fillRect/>
          </a:stretch>
        </p:blipFill>
        <p:spPr/>
      </p:pic>
      <p:pic>
        <p:nvPicPr>
          <p:cNvPr id="17" name="Picture Placeholder 16">
            <a:extLst>
              <a:ext uri="{FF2B5EF4-FFF2-40B4-BE49-F238E27FC236}">
                <a16:creationId xmlns:a16="http://schemas.microsoft.com/office/drawing/2014/main" id="{357888DB-BB9F-AA2F-E92A-017EB6E06CD4}"/>
              </a:ext>
            </a:extLst>
          </p:cNvPr>
          <p:cNvPicPr>
            <a:picLocks noGrp="1" noChangeAspect="1"/>
          </p:cNvPicPr>
          <p:nvPr>
            <p:ph type="pic" sz="quarter" idx="27"/>
          </p:nvPr>
        </p:nvPicPr>
        <p:blipFill>
          <a:blip r:embed="rId8"/>
          <a:srcRect t="16770" b="16770"/>
          <a:stretch>
            <a:fillRect/>
          </a:stretch>
        </p:blipFill>
        <p:spPr/>
      </p:pic>
      <p:pic>
        <p:nvPicPr>
          <p:cNvPr id="20" name="Picture Placeholder 19">
            <a:extLst>
              <a:ext uri="{FF2B5EF4-FFF2-40B4-BE49-F238E27FC236}">
                <a16:creationId xmlns:a16="http://schemas.microsoft.com/office/drawing/2014/main" id="{5B0A5C20-A851-8569-44F9-6F94547D0D13}"/>
              </a:ext>
            </a:extLst>
          </p:cNvPr>
          <p:cNvPicPr>
            <a:picLocks noGrp="1" noChangeAspect="1"/>
          </p:cNvPicPr>
          <p:nvPr>
            <p:ph type="pic" sz="quarter" idx="28"/>
          </p:nvPr>
        </p:nvPicPr>
        <p:blipFill>
          <a:blip r:embed="rId9"/>
          <a:srcRect t="4965" b="4965"/>
          <a:stretch>
            <a:fillRect/>
          </a:stretch>
        </p:blipFill>
        <p:spPr/>
      </p:pic>
    </p:spTree>
    <p:extLst>
      <p:ext uri="{BB962C8B-B14F-4D97-AF65-F5344CB8AC3E}">
        <p14:creationId xmlns:p14="http://schemas.microsoft.com/office/powerpoint/2010/main" val="245226979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{9356A894-112A-486A-BD20-FA4EDD5E8341}tf78438558_win32</Template>
  <TotalTime>229</TotalTime>
  <Words>464</Words>
  <Application>Microsoft Office PowerPoint</Application>
  <PresentationFormat>Widescreen</PresentationFormat>
  <Paragraphs>113</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Arial Black</vt:lpstr>
      <vt:lpstr>Freestyle Script</vt:lpstr>
      <vt:lpstr>Goudy Stout</vt:lpstr>
      <vt:lpstr>Harlow Solid Italic</vt:lpstr>
      <vt:lpstr>Sabon Next LT</vt:lpstr>
      <vt:lpstr>Segoe UI Historic</vt:lpstr>
      <vt:lpstr>Office Theme</vt:lpstr>
      <vt:lpstr>CODER HOUSE </vt:lpstr>
      <vt:lpstr>WEB Devlopment</vt:lpstr>
      <vt:lpstr>HABIGANJ    POLYTECHNIC INSTITUTE.</vt:lpstr>
      <vt:lpstr>PRIMARY GOALS</vt:lpstr>
      <vt:lpstr>Tag </vt:lpstr>
      <vt:lpstr>Groups rules</vt:lpstr>
      <vt:lpstr>আজ তুমি যেখানে আছো, সেটা তোমার অতীতের কর্মফল। কিন্তু কাল তুমি যেখানে পৌঁছাবে,  সেটা তোমার আজকের কর্মফল।</vt:lpstr>
      <vt:lpstr>MEET OUR TEAM</vt:lpstr>
      <vt:lpstr>MEET OUR Extended TEAM</vt:lpstr>
      <vt:lpstr>PLAN FOR web development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CODER HOUSE</dc:title>
  <dc:subject/>
  <dc:creator>ashikurrahmansumon523@gmail.com</dc:creator>
  <cp:lastModifiedBy>ashikurrahmansumon523@gmail.com</cp:lastModifiedBy>
  <cp:revision>4</cp:revision>
  <dcterms:created xsi:type="dcterms:W3CDTF">2022-11-19T17:20:48Z</dcterms:created>
  <dcterms:modified xsi:type="dcterms:W3CDTF">2022-11-20T16:42:37Z</dcterms:modified>
</cp:coreProperties>
</file>